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3" r:id="rId3"/>
    <p:sldId id="277" r:id="rId4"/>
    <p:sldId id="278" r:id="rId5"/>
    <p:sldId id="279" r:id="rId6"/>
    <p:sldId id="276" r:id="rId7"/>
    <p:sldId id="266" r:id="rId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284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C3ACDFD-0992-D1FE-7992-9036ADB67B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DA732A7-4FCE-A064-A5F3-1DE2F0F11F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AAB61-8854-41C0-9A21-B4C847ABB217}" type="datetimeFigureOut">
              <a:rPr lang="es-PE" smtClean="0"/>
              <a:t>16/07/2026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EE3DACD-9F97-03E4-DEBA-D2693676DF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6F2BC2-FBDA-06C0-52EB-083BF4C988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46919-FEE8-44BF-A25B-B3E21065FDE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7105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4EE6F-7288-41DD-BDD4-204CEACD3E3B}" type="datetimeFigureOut">
              <a:rPr lang="es-PE" smtClean="0"/>
              <a:t>16/07/2026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E81F9-7DE8-4F48-ADEE-E6C61BF68C0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4059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7CBDC-2969-6559-BEC7-6C5BBE961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86914A-5B39-D6B4-6F0A-B1B1136E90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2E4D6B-5469-86D0-8844-3001FDCFE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4022-5A0A-43B5-8DB8-DBD424E68985}" type="datetime1">
              <a:rPr lang="es-PE" smtClean="0"/>
              <a:t>16/07/2026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048BF8-EAA2-9B8A-B28E-6BF4636CD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3A9B7B6C-BC6D-CCA6-3C88-936A0BE2E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54366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12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74E20-F105-5115-57AE-21C212322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88AF7C-B6D2-3988-DA6E-942A563B9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0661AA-2403-5C4E-32DB-94FB5A90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0D98-CAF8-497E-8270-6429478DEDDC}" type="datetime1">
              <a:rPr lang="es-PE" smtClean="0"/>
              <a:t>16/07/2026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6A5648-D6EA-5D7A-1989-1CB472EB0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BBC9510A-E285-1875-B8C4-BDFAB0F0F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49921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5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8AE403-2A2F-42E2-EB5E-80D190589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55D0BA-A4BE-583C-7A8D-77EB88415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9E15CC-8CD4-B1E8-DBFB-A7938EC24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896B-4F99-4559-AEEE-6D7D004F8610}" type="datetime1">
              <a:rPr lang="es-PE" smtClean="0"/>
              <a:t>16/07/2026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F255F1-0169-929B-A75D-D4265A51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DD4F9890-A3E5-9FB1-1AA2-BACB81C8B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464230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66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1D861C-C15E-AAA7-E446-8D8E12298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714" y="6435725"/>
            <a:ext cx="1011621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 sz="18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sz="1800" dirty="0"/>
          </a:p>
        </p:txBody>
      </p:sp>
    </p:spTree>
    <p:extLst>
      <p:ext uri="{BB962C8B-B14F-4D97-AF65-F5344CB8AC3E}">
        <p14:creationId xmlns:p14="http://schemas.microsoft.com/office/powerpoint/2010/main" val="39551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582ECB-A244-FCA9-AEAF-30C6C066D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A68000-2A61-BC58-1249-24AFEC0A1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3CE3E-1457-ED6C-01F8-7D56DF65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8A4-08E3-4267-9FD1-DCE0986C3780}" type="datetime1">
              <a:rPr lang="es-PE" smtClean="0"/>
              <a:t>16/07/2026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AD5C58-3933-E31F-AEDB-89FADAAF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15E1ACE-06F5-5755-8CAF-1761109C6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49372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880CAF-646A-2395-2295-8F2E29B1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DB4E1E-C60D-8C79-9DFE-E41132B8F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00F53B5-3B91-1159-6AF7-BE6187796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1416A5-C724-2D00-0AB4-282F18CE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DE67-BDAF-4DDA-A219-617F8F422510}" type="datetime1">
              <a:rPr lang="es-PE" smtClean="0"/>
              <a:t>16/07/2026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66D058-9FBF-5A59-A951-63B9941DF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DE19B53A-DA46-0673-BC4B-A5934B0A2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54366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14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4FC98-780D-6EDE-8859-81E83E0B1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1169B9-A2A7-8CEE-1FF4-3AADB405A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BD250A-D32A-049C-9B3F-9C4E2E72D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543F79-DCDB-833D-4AA5-687101AD84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C30FF91-7634-FB14-9FCA-4A5870E6B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646C44-0D9B-B4B3-449A-500A9A1B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2FEA-DCF6-4959-8F7B-368EDE885E83}" type="datetime1">
              <a:rPr lang="es-PE" smtClean="0"/>
              <a:t>16/07/2026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5A77A2F-6CBB-B8BD-ADF5-1E65F2182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7398B14D-935E-F69A-9CE6-88CC7751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54366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406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0F539-0032-C6B0-7E26-A7826D174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28D98A-2119-C0D8-2D41-47A46745B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B8FA-A843-42A2-B00A-760F024A50B8}" type="datetime1">
              <a:rPr lang="es-PE" smtClean="0"/>
              <a:t>16/07/2026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259EA7C-2CE5-3E98-6A7B-09641A9E2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BFDC2E-0C11-E0CD-A983-94D5ECEF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4"/>
            <a:ext cx="1011621" cy="487827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82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A34BC3-FFC0-1632-9711-A5ECC0139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5FD4-D6F0-407C-8C3C-8EE4D93AE0B4}" type="datetime1">
              <a:rPr lang="es-PE" smtClean="0"/>
              <a:t>16/07/2026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84D2E0-60FC-AF4C-270D-E9850B8A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C7A02E68-6652-EE77-CD49-6C5E49E88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54366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26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A0681-6B2C-93B2-FE11-27C9C90A8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BBE1F3-88B0-9876-1461-903304E3A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6C1754-8874-EAE3-9554-AD8BBFFCC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907D9E-044F-FF01-DEF2-F8B8EA17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887B-613F-4DED-851A-57A062912B55}" type="datetime1">
              <a:rPr lang="es-PE" smtClean="0"/>
              <a:t>16/07/2026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E7C9024-A1EF-5641-D9C3-B5126F9C5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76FE8A2A-C11F-EFBD-C3B9-0AAB2186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49372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6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745F9-A3DD-E366-A239-DE78A564C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47CCCA9-E25E-EDEF-59A3-6360A4AB1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54507" y="-80008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B7735C-7622-C597-D9C2-76DFB6D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640EC6-1C5F-B767-BE63-759498578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A985-B074-4218-9B21-7B677F0AFE59}" type="datetime1">
              <a:rPr lang="es-PE" smtClean="0"/>
              <a:t>16/07/2026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C87C98-854F-E566-CE61-6BA70866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DAA1B1AC-0FAE-F480-2E3A-8DCE65EF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7989" y="5812685"/>
            <a:ext cx="1011621" cy="499626"/>
          </a:xfr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7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3AAC29-6A3D-0D16-B26C-D8DC1091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C1A63B-D6AF-4084-8A07-21BFD16B1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PE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974294-D9FD-9EA8-7143-2F4187C8B4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482DEA-7134-493D-8031-F2B04FFD8115}" type="datetime1">
              <a:rPr lang="es-PE" smtClean="0"/>
              <a:t>16/07/2026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FD3849-505E-C557-5839-58E098B2A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402DEC3D-483F-F591-A0AD-D6632CEB2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7989" y="5812685"/>
            <a:ext cx="1011621" cy="49921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 sz="2500" b="1">
                <a:solidFill>
                  <a:srgbClr val="002060"/>
                </a:solidFill>
                <a:latin typeface="Louis George Cafe" pitchFamily="2" charset="-128"/>
                <a:ea typeface="Louis George Cafe" pitchFamily="2" charset="-128"/>
                <a:cs typeface="Louis George Cafe" pitchFamily="2" charset="-128"/>
              </a:defRPr>
            </a:lvl1pPr>
          </a:lstStyle>
          <a:p>
            <a:fld id="{DAF35A07-BBCE-4495-B22C-D6D3F042F2E8}" type="slidenum">
              <a:rPr lang="es-PE" smtClean="0"/>
              <a:pPr/>
              <a:t>‹Nº›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30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2;p1">
            <a:extLst>
              <a:ext uri="{FF2B5EF4-FFF2-40B4-BE49-F238E27FC236}">
                <a16:creationId xmlns:a16="http://schemas.microsoft.com/office/drawing/2014/main" id="{FCF3B4AE-C47C-797B-EA9D-F6477DFCD398}"/>
              </a:ext>
            </a:extLst>
          </p:cNvPr>
          <p:cNvSpPr txBox="1"/>
          <p:nvPr/>
        </p:nvSpPr>
        <p:spPr>
          <a:xfrm>
            <a:off x="419401" y="2234706"/>
            <a:ext cx="576548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00B0F0"/>
                </a:solidFill>
                <a:latin typeface="CocogooseProTrial Bold" panose="00000800000000000000" pitchFamily="2" charset="0"/>
                <a:cs typeface="Arial"/>
                <a:sym typeface="Arial"/>
              </a:rPr>
              <a:t>ID PAPER XX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cogooseProTrial Bold" panose="00000800000000000000" pitchFamily="2" charset="0"/>
            </a:endParaRPr>
          </a:p>
          <a:p>
            <a:pPr lvl="0"/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cogooseProTrial Bold" panose="00000800000000000000" pitchFamily="2" charset="0"/>
                <a:ea typeface="Arial"/>
                <a:cs typeface="Arial"/>
                <a:sym typeface="Arial"/>
              </a:rPr>
              <a:t>“</a:t>
            </a:r>
            <a:r>
              <a:rPr lang="es-ES" sz="2200" b="1" dirty="0">
                <a:solidFill>
                  <a:schemeClr val="bg1"/>
                </a:solidFill>
                <a:latin typeface="CocogooseProTrial Darkmode" panose="00000400000000000000" pitchFamily="2" charset="0"/>
              </a:rPr>
              <a:t>Paper </a:t>
            </a:r>
            <a:r>
              <a:rPr lang="es-ES" sz="2200" b="1" dirty="0" err="1">
                <a:solidFill>
                  <a:schemeClr val="bg1"/>
                </a:solidFill>
                <a:latin typeface="CocogooseProTrial Darkmode" panose="00000400000000000000" pitchFamily="2" charset="0"/>
              </a:rPr>
              <a:t>name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cogooseProTrial Bold" panose="00000800000000000000" pitchFamily="2" charset="0"/>
                <a:ea typeface="Arial"/>
                <a:cs typeface="Arial"/>
                <a:sym typeface="Arial"/>
              </a:rPr>
              <a:t>”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94;p1">
            <a:extLst>
              <a:ext uri="{FF2B5EF4-FFF2-40B4-BE49-F238E27FC236}">
                <a16:creationId xmlns:a16="http://schemas.microsoft.com/office/drawing/2014/main" id="{2AEA9802-7F53-0F83-A1CF-95356968591C}"/>
              </a:ext>
            </a:extLst>
          </p:cNvPr>
          <p:cNvSpPr txBox="1"/>
          <p:nvPr/>
        </p:nvSpPr>
        <p:spPr>
          <a:xfrm>
            <a:off x="419401" y="3550808"/>
            <a:ext cx="4961434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en-US" sz="2400" b="1" dirty="0">
                <a:solidFill>
                  <a:srgbClr val="00B0F0"/>
                </a:solidFill>
                <a:latin typeface="CocogooseProTrial Bold" panose="00000800000000000000" pitchFamily="2" charset="0"/>
                <a:ea typeface="Arial"/>
                <a:cs typeface="Arial"/>
                <a:sym typeface="Arial"/>
              </a:rPr>
              <a:t>Author's Name and Surname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prstClr val="white"/>
                </a:solidFill>
                <a:latin typeface="CocogooseProTrial Light" panose="00000400000000000000" pitchFamily="2" charset="0"/>
                <a:ea typeface="Arial"/>
                <a:cs typeface="Arial"/>
                <a:sym typeface="Arial"/>
              </a:rPr>
              <a:t>Institution / Company you represent</a:t>
            </a:r>
            <a:endParaRPr kumimoji="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cogooseProTrial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6" name="Google Shape;193;p1">
            <a:extLst>
              <a:ext uri="{FF2B5EF4-FFF2-40B4-BE49-F238E27FC236}">
                <a16:creationId xmlns:a16="http://schemas.microsoft.com/office/drawing/2014/main" id="{8BC63A86-A8D0-A070-C712-E562840F7FCB}"/>
              </a:ext>
            </a:extLst>
          </p:cNvPr>
          <p:cNvSpPr txBox="1">
            <a:spLocks/>
          </p:cNvSpPr>
          <p:nvPr/>
        </p:nvSpPr>
        <p:spPr>
          <a:xfrm>
            <a:off x="419401" y="1079063"/>
            <a:ext cx="8642776" cy="106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5000"/>
              <a:buFont typeface="Calibri"/>
              <a:buNone/>
              <a:tabLst/>
              <a:defRPr/>
            </a:pPr>
            <a:r>
              <a:rPr kumimoji="0" lang="en-US" sz="4200" i="0" u="none" strike="noStrike" kern="1200" normalizeH="0" baseline="0" noProof="0" dirty="0">
                <a:solidFill>
                  <a:schemeClr val="bg1"/>
                </a:solidFill>
                <a:uLnTx/>
                <a:uFillTx/>
                <a:latin typeface="COCOGOOSE" panose="0200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12</a:t>
            </a:r>
            <a:r>
              <a:rPr kumimoji="0" lang="en-US" sz="4200" i="0" u="none" strike="noStrike" kern="1200" normalizeH="0" baseline="30000" noProof="0" dirty="0">
                <a:solidFill>
                  <a:schemeClr val="bg1"/>
                </a:solidFill>
                <a:uLnTx/>
                <a:uFillTx/>
                <a:latin typeface="COCOGOOSE" panose="0200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</a:t>
            </a:r>
            <a:r>
              <a:rPr kumimoji="0" lang="en-US" sz="4200" i="0" u="none" strike="noStrike" kern="1200" normalizeH="0" baseline="0" noProof="0" dirty="0">
                <a:solidFill>
                  <a:schemeClr val="bg1"/>
                </a:solidFill>
                <a:uLnTx/>
                <a:uFillTx/>
                <a:latin typeface="COCOGOOSE" panose="0200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kumimoji="0" lang="en-US" sz="4200" i="0" u="none" strike="noStrike" kern="1200" normalizeH="0" baseline="0" noProof="0" dirty="0">
                <a:solidFill>
                  <a:schemeClr val="bg1"/>
                </a:solidFill>
                <a:uLnTx/>
                <a:uFillTx/>
                <a:latin typeface="COCOGOOSE" panose="02000000000000000000" pitchFamily="2" charset="0"/>
                <a:ea typeface="Louis George Cafe" pitchFamily="2" charset="-128"/>
                <a:cs typeface="Louis George Cafe" pitchFamily="2" charset="-128"/>
              </a:rPr>
              <a:t>Symposium</a:t>
            </a:r>
            <a:r>
              <a:rPr kumimoji="0" lang="en-US" sz="4200" b="1" i="0" u="none" strike="noStrike" kern="1200" normalizeH="0" baseline="0" noProof="0" dirty="0">
                <a:solidFill>
                  <a:schemeClr val="bg1"/>
                </a:solidFill>
                <a:uLnTx/>
                <a:uFillTx/>
                <a:latin typeface="CocogooseProTrial" panose="00000500000000000000" pitchFamily="2" charset="0"/>
                <a:ea typeface="Louis George Cafe" pitchFamily="2" charset="-128"/>
                <a:cs typeface="Louis George Cafe" pitchFamily="2" charset="-128"/>
              </a:rPr>
              <a:t> ICACIT </a:t>
            </a:r>
            <a:r>
              <a:rPr kumimoji="0" lang="en-US" sz="4400" b="1" i="0" u="none" strike="noStrike" kern="1200" normalizeH="0" baseline="0" noProof="0" dirty="0">
                <a:solidFill>
                  <a:schemeClr val="bg1"/>
                </a:solidFill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2026</a:t>
            </a:r>
            <a:r>
              <a:rPr kumimoji="0" lang="en-US" sz="4200" b="1" i="0" u="none" strike="noStrike" kern="1200" normalizeH="0" baseline="0" noProof="0" dirty="0">
                <a:solidFill>
                  <a:schemeClr val="bg1"/>
                </a:solidFill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508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F35DEB6-6DAA-D6BF-29FE-28C4CB056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5A07-BBCE-4495-B22C-D6D3F042F2E8}" type="slidenum">
              <a:rPr lang="es-PE" smtClean="0"/>
              <a:pPr/>
              <a:t>2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00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E9EAA57-0376-1E6F-C5AE-6CA0EFAA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5A07-BBCE-4495-B22C-D6D3F042F2E8}" type="slidenum">
              <a:rPr lang="es-PE" smtClean="0"/>
              <a:pPr/>
              <a:t>3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0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0A0C15A-50F4-457B-F11F-9720CEEA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5A07-BBCE-4495-B22C-D6D3F042F2E8}" type="slidenum">
              <a:rPr lang="es-PE" smtClean="0"/>
              <a:pPr/>
              <a:t>4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468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6ACE02E-5AD6-6B46-D382-33F1D2F48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5A07-BBCE-4495-B22C-D6D3F042F2E8}" type="slidenum">
              <a:rPr lang="es-PE" smtClean="0"/>
              <a:pPr/>
              <a:t>5</a:t>
            </a:fld>
            <a:endParaRPr lang="es-P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59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E3BD089-2613-A051-10EC-028DFAB5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5A07-BBCE-4495-B22C-D6D3F042F2E8}" type="slidenum">
              <a:rPr lang="es-PE" smtClean="0"/>
              <a:pPr/>
              <a:t>6</a:t>
            </a:fld>
            <a:endParaRPr lang="es-PE" dirty="0">
              <a:solidFill>
                <a:srgbClr val="002060"/>
              </a:solidFill>
            </a:endParaRPr>
          </a:p>
        </p:txBody>
      </p:sp>
      <p:sp>
        <p:nvSpPr>
          <p:cNvPr id="3" name="Google Shape;192;p1">
            <a:extLst>
              <a:ext uri="{FF2B5EF4-FFF2-40B4-BE49-F238E27FC236}">
                <a16:creationId xmlns:a16="http://schemas.microsoft.com/office/drawing/2014/main" id="{65A281CF-92A3-0BD4-245A-5B52BA493E07}"/>
              </a:ext>
            </a:extLst>
          </p:cNvPr>
          <p:cNvSpPr txBox="1"/>
          <p:nvPr/>
        </p:nvSpPr>
        <p:spPr>
          <a:xfrm>
            <a:off x="6940703" y="1986613"/>
            <a:ext cx="576548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00B0F0"/>
                </a:solidFill>
                <a:latin typeface="CocogooseProTrial Bold" panose="00000800000000000000" pitchFamily="2" charset="0"/>
                <a:cs typeface="Arial"/>
                <a:sym typeface="Arial"/>
              </a:rPr>
              <a:t>ID PAPER XX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cogooseProTrial Bold" panose="00000800000000000000" pitchFamily="2" charset="0"/>
            </a:endParaRPr>
          </a:p>
          <a:p>
            <a:pPr lvl="0"/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cogooseProTrial Bold" panose="00000800000000000000" pitchFamily="2" charset="0"/>
                <a:ea typeface="Arial"/>
                <a:cs typeface="Arial"/>
                <a:sym typeface="Arial"/>
              </a:rPr>
              <a:t>“</a:t>
            </a:r>
            <a:r>
              <a:rPr lang="es-ES" sz="2200" b="1" dirty="0">
                <a:solidFill>
                  <a:srgbClr val="002060"/>
                </a:solidFill>
                <a:latin typeface="CocogooseProTrial Darkmode" panose="00000400000000000000" pitchFamily="2" charset="0"/>
              </a:rPr>
              <a:t>Paper </a:t>
            </a:r>
            <a:r>
              <a:rPr lang="es-ES" sz="2200" b="1" dirty="0" err="1">
                <a:solidFill>
                  <a:srgbClr val="002060"/>
                </a:solidFill>
                <a:latin typeface="CocogooseProTrial Darkmode" panose="00000400000000000000" pitchFamily="2" charset="0"/>
              </a:rPr>
              <a:t>name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cogooseProTrial Bold" panose="00000800000000000000" pitchFamily="2" charset="0"/>
                <a:ea typeface="Arial"/>
                <a:cs typeface="Arial"/>
                <a:sym typeface="Arial"/>
              </a:rPr>
              <a:t>”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94;p1">
            <a:extLst>
              <a:ext uri="{FF2B5EF4-FFF2-40B4-BE49-F238E27FC236}">
                <a16:creationId xmlns:a16="http://schemas.microsoft.com/office/drawing/2014/main" id="{E05E796A-28D6-3F4A-97B2-A0E1F1A30884}"/>
              </a:ext>
            </a:extLst>
          </p:cNvPr>
          <p:cNvSpPr txBox="1"/>
          <p:nvPr/>
        </p:nvSpPr>
        <p:spPr>
          <a:xfrm>
            <a:off x="6940703" y="3295626"/>
            <a:ext cx="4961434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en-US" sz="2400" b="1" dirty="0">
                <a:solidFill>
                  <a:srgbClr val="00B0F0"/>
                </a:solidFill>
                <a:latin typeface="CocogooseProTrial Bold" panose="00000800000000000000" pitchFamily="2" charset="0"/>
                <a:ea typeface="Arial"/>
                <a:cs typeface="Arial"/>
                <a:sym typeface="Arial"/>
              </a:rPr>
              <a:t>Author's Name and Surname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2060"/>
                </a:solidFill>
                <a:latin typeface="CocogooseProTrial Light" panose="00000400000000000000" pitchFamily="2" charset="0"/>
                <a:ea typeface="Arial"/>
                <a:cs typeface="Arial"/>
                <a:sym typeface="Arial"/>
              </a:rPr>
              <a:t>Email@</a:t>
            </a:r>
            <a:endParaRPr kumimoji="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cogooseProTrial Light" panose="000004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01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103A32F4-E8D8-815D-A369-0C50E467E629}"/>
              </a:ext>
            </a:extLst>
          </p:cNvPr>
          <p:cNvSpPr txBox="1">
            <a:spLocks/>
          </p:cNvSpPr>
          <p:nvPr/>
        </p:nvSpPr>
        <p:spPr>
          <a:xfrm>
            <a:off x="1501814" y="4945497"/>
            <a:ext cx="9188371" cy="125272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5000" dirty="0">
                <a:solidFill>
                  <a:schemeClr val="bg1"/>
                </a:solidFill>
                <a:latin typeface="COCOGOOSE" panose="02000000000000000000" pitchFamily="2" charset="0"/>
              </a:rPr>
              <a:t>¡Thank you so much!</a:t>
            </a:r>
          </a:p>
        </p:txBody>
      </p:sp>
    </p:spTree>
    <p:extLst>
      <p:ext uri="{BB962C8B-B14F-4D97-AF65-F5344CB8AC3E}">
        <p14:creationId xmlns:p14="http://schemas.microsoft.com/office/powerpoint/2010/main" val="2270570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44</Words>
  <Application>Microsoft Office PowerPoint</Application>
  <PresentationFormat>Panorámica</PresentationFormat>
  <Paragraphs>15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9" baseType="lpstr">
      <vt:lpstr>ADLaM Display</vt:lpstr>
      <vt:lpstr>Aptos</vt:lpstr>
      <vt:lpstr>Aptos Display</vt:lpstr>
      <vt:lpstr>Arial</vt:lpstr>
      <vt:lpstr>Calibri</vt:lpstr>
      <vt:lpstr>COCOGOOSE</vt:lpstr>
      <vt:lpstr>CocogooseProTrial</vt:lpstr>
      <vt:lpstr>CocogooseProTrial Bold</vt:lpstr>
      <vt:lpstr>CocogooseProTrial Darkmode</vt:lpstr>
      <vt:lpstr>CocogooseProTrial Light</vt:lpstr>
      <vt:lpstr>Louis George Cafe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Comunicaciones ICACIT</dc:creator>
  <cp:lastModifiedBy>Jimmy Tullume Salazar</cp:lastModifiedBy>
  <cp:revision>6</cp:revision>
  <dcterms:created xsi:type="dcterms:W3CDTF">2026-07-14T20:42:46Z</dcterms:created>
  <dcterms:modified xsi:type="dcterms:W3CDTF">2026-07-16T14:27:29Z</dcterms:modified>
</cp:coreProperties>
</file>